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39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3E4"/>
    <a:srgbClr val="E4EFFA"/>
    <a:srgbClr val="6CC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4737"/>
  </p:normalViewPr>
  <p:slideViewPr>
    <p:cSldViewPr snapToGrid="0">
      <p:cViewPr varScale="1">
        <p:scale>
          <a:sx n="114" d="100"/>
          <a:sy n="114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28AD7-F4CE-43A5-BB66-8AF5CAACC5D0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0A343-79C6-421C-8E8F-EA56E9B3C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01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74"/>
            <a:ext cx="12201273" cy="6872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945601"/>
            <a:ext cx="8236856" cy="1470025"/>
          </a:xfrm>
        </p:spPr>
        <p:txBody>
          <a:bodyPr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2928168"/>
            <a:ext cx="8236856" cy="1804253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30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5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0"/>
            <a:ext cx="12201273" cy="6863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968964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7902"/>
            <a:ext cx="10972801" cy="375787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2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3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078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2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4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01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14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80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0B1F-74FB-4A94-BEB0-887A90286CE7}" type="datetimeFigureOut">
              <a:rPr lang="en-CA" smtClean="0"/>
              <a:t>2024-02-13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D73D-E125-421C-8511-676D064DC2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81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887DF7-7F85-9E99-61DD-62F37FA37EBA}"/>
              </a:ext>
            </a:extLst>
          </p:cNvPr>
          <p:cNvSpPr txBox="1">
            <a:spLocks/>
          </p:cNvSpPr>
          <p:nvPr/>
        </p:nvSpPr>
        <p:spPr>
          <a:xfrm>
            <a:off x="341811" y="0"/>
            <a:ext cx="10969943" cy="968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 dirty="0"/>
              <a:t>Name, MD/PhD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BCD71D9-BC32-5420-9B11-8900D7D8E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10719"/>
            <a:ext cx="8520271" cy="3126820"/>
          </a:xfrm>
        </p:spPr>
        <p:txBody>
          <a:bodyPr>
            <a:noAutofit/>
          </a:bodyPr>
          <a:lstStyle/>
          <a:p>
            <a:r>
              <a:rPr lang="en-CA" sz="2000" dirty="0"/>
              <a:t>Your title, awards and achievements</a:t>
            </a:r>
          </a:p>
          <a:p>
            <a:r>
              <a:rPr lang="en-CA" sz="2000" dirty="0"/>
              <a:t>Include your recent photo</a:t>
            </a:r>
          </a:p>
        </p:txBody>
      </p:sp>
    </p:spTree>
    <p:extLst>
      <p:ext uri="{BB962C8B-B14F-4D97-AF65-F5344CB8AC3E}">
        <p14:creationId xmlns:p14="http://schemas.microsoft.com/office/powerpoint/2010/main" val="3441634551"/>
      </p:ext>
    </p:extLst>
  </p:cSld>
  <p:clrMapOvr>
    <a:masterClrMapping/>
  </p:clrMapOvr>
</p:sld>
</file>

<file path=ppt/theme/theme1.xml><?xml version="1.0" encoding="utf-8"?>
<a:theme xmlns:a="http://schemas.openxmlformats.org/drawingml/2006/main" name="CCI PPT Te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660B8E3FCF8849B1E692C637373E7F" ma:contentTypeVersion="14" ma:contentTypeDescription="Create a new document." ma:contentTypeScope="" ma:versionID="d462b2b73e7f3907dddd14a8cda9bb4f">
  <xsd:schema xmlns:xsd="http://www.w3.org/2001/XMLSchema" xmlns:xs="http://www.w3.org/2001/XMLSchema" xmlns:p="http://schemas.microsoft.com/office/2006/metadata/properties" xmlns:ns3="cace6f58-3ad4-4561-b664-0acb789d4e00" xmlns:ns4="4b1b235a-487b-48ad-9f0a-5501c2237c1f" targetNamespace="http://schemas.microsoft.com/office/2006/metadata/properties" ma:root="true" ma:fieldsID="1ac4287a6d639d2de90ea634c2ba067c" ns3:_="" ns4:_="">
    <xsd:import namespace="cace6f58-3ad4-4561-b664-0acb789d4e00"/>
    <xsd:import namespace="4b1b235a-487b-48ad-9f0a-5501c2237c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e6f58-3ad4-4561-b664-0acb789d4e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b235a-487b-48ad-9f0a-5501c2237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5C96B5-4991-44DF-9AE5-67B3604C29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1159A0-E422-4BB0-B9F8-0D3910393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ce6f58-3ad4-4561-b664-0acb789d4e00"/>
    <ds:schemaRef ds:uri="4b1b235a-487b-48ad-9f0a-5501c2237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EBD50F-F95F-4C46-ABE8-879729A9062E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4b1b235a-487b-48ad-9f0a-5501c2237c1f"/>
    <ds:schemaRef ds:uri="cace6f58-3ad4-4561-b664-0acb789d4e0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19002</TotalTime>
  <Words>15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CCI PPT Temp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TAVR Update</dc:title>
  <dc:creator>Brady Robinson</dc:creator>
  <cp:lastModifiedBy>Microsoft Office User</cp:lastModifiedBy>
  <cp:revision>147</cp:revision>
  <dcterms:created xsi:type="dcterms:W3CDTF">2021-02-22T23:40:23Z</dcterms:created>
  <dcterms:modified xsi:type="dcterms:W3CDTF">2024-02-13T23:53:45Z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0x010100B5660B8E3FCF8849B1E692C637373E7F</vt:lpwstr>
  </property>
</Properties>
</file>